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6" autoAdjust="0"/>
    <p:restoredTop sz="81797" autoAdjust="0"/>
  </p:normalViewPr>
  <p:slideViewPr>
    <p:cSldViewPr snapToGrid="0">
      <p:cViewPr>
        <p:scale>
          <a:sx n="75" d="100"/>
          <a:sy n="75" d="100"/>
        </p:scale>
        <p:origin x="1734" y="9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28EAC-203F-407E-95FC-38FE37B915ED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C9D04-A3A3-41BF-8D7A-AF61EADB1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6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Same result</a:t>
            </a:r>
            <a:r>
              <a:rPr lang="en-US" baseline="0" dirty="0" smtClean="0"/>
              <a:t> for Crime in Boston vs. the Red Sox.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8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</a:t>
            </a:r>
            <a:r>
              <a:rPr lang="en-US" baseline="0" dirty="0" smtClean="0"/>
              <a:t> had a very small set of twitter data </a:t>
            </a:r>
            <a:r>
              <a:rPr lang="en-US" baseline="0" dirty="0" smtClean="0"/>
              <a:t>consisting of about two weeks spread throughout </a:t>
            </a:r>
            <a:r>
              <a:rPr lang="en-US" baseline="0" dirty="0" smtClean="0"/>
              <a:t>the winter 2014-2015.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Classified the tweets from 0 (negative) to 1 (positive) using a classifier trained on movie reviews. 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Calculated an average sentiment for the day.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 did the same analysis as crime or 311.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8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Same story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7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Found no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Only based on performance, not binary exists, doesn’t exit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Might not be good measures of happiness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Further twitter analysis would be useful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2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- 1950s</a:t>
            </a:r>
          </a:p>
          <a:p>
            <a:r>
              <a:rPr lang="en-US" baseline="0" dirty="0" smtClean="0"/>
              <a:t>- Walter O’Malley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New stadium by Atlantic terminal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Wanted Eminent Domain Used but Robert Moses refused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Half century later eminent domain was used to seize property to build the Barclays Center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Estimated 3000 people were forced out of their homes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What’s more, Cities spend a lot of money to get and keep sports teams in their cities.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3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Almost 2 Billion dollars in subsidies was given to the Mets and Yankees for them to build new stadiums several years ago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 you tell the difference?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Why?  What’s to gain. 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It’s not economic.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Maybe it makes us happy?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Of course, happiness is very hard to quantify.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 tried looking at it from three different angles.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1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NYC 311 (Do people complain less if they are in a good mood)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Boston Crime Records (Do people commit less crime?)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Twitter Data (Does sentiment seem happier?)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33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Quantified how a team was doing based on their current win streak and whether they were in the playoffs.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7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Detrended</a:t>
            </a:r>
            <a:r>
              <a:rPr lang="en-US" baseline="0" dirty="0" smtClean="0"/>
              <a:t> the 311 Data to remove the overall upward trend.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Controlled for Weekends and time of year.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Pretty much no results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</a:t>
            </a:r>
            <a:r>
              <a:rPr lang="en-US" dirty="0" err="1" smtClean="0"/>
              <a:t>Coefficent</a:t>
            </a:r>
            <a:r>
              <a:rPr lang="en-US" baseline="0" dirty="0" smtClean="0"/>
              <a:t> for the Mets streak IS nonzero at a 5% confidence level, but it’s also negligible, and in the opposite direction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anything, New Yorkers are grumpier when the Mets are winning.</a:t>
            </a:r>
          </a:p>
          <a:p>
            <a: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-</a:t>
            </a:r>
            <a:r>
              <a:rPr lang="en-US" baseline="0" dirty="0" smtClean="0"/>
              <a:t> Analysis was very similar for all three so I won’t go through each one.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6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6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1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5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1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7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9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11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8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4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timedotcom.files.wordpress.com/2015/09/gettyimages-487252968.jpg?quality=65&amp;strip=col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7786" y="-2011918"/>
            <a:ext cx="11265408" cy="74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019" y="874596"/>
            <a:ext cx="631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Do Sports Teams Make Cities Happier?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0094" y="3838102"/>
            <a:ext cx="5780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(Or Grumpier?)</a:t>
            </a:r>
          </a:p>
        </p:txBody>
      </p:sp>
    </p:spTree>
    <p:extLst>
      <p:ext uri="{BB962C8B-B14F-4D97-AF65-F5344CB8AC3E}">
        <p14:creationId xmlns:p14="http://schemas.microsoft.com/office/powerpoint/2010/main" val="2661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002830"/>
            <a:ext cx="7143750" cy="11378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Red Sox Streak: -1.149 – 0.607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Red Sox in Playoffs: -26 – 21</a:t>
            </a:r>
          </a:p>
          <a:p>
            <a:endParaRPr lang="en-US" dirty="0"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763" y="2385715"/>
            <a:ext cx="4816475" cy="37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HelveticaNeueLT Pro 55 Roman" panose="020B0604020202020204" pitchFamily="34" charset="0"/>
              </a:rPr>
              <a:t>This slide was unintentionally left blank.</a:t>
            </a:r>
            <a:endParaRPr lang="en-US" sz="2000" i="1" dirty="0"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1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763" y="2002830"/>
            <a:ext cx="5832475" cy="11378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Knicks Streak: -.003 – .008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Nets Streak: -.006 – .002 </a:t>
            </a:r>
            <a:endParaRPr lang="en-US" dirty="0"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8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</p:spPr>
      </p:pic>
    </p:spTree>
    <p:extLst>
      <p:ext uri="{BB962C8B-B14F-4D97-AF65-F5344CB8AC3E}">
        <p14:creationId xmlns:p14="http://schemas.microsoft.com/office/powerpoint/2010/main" val="11666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130877"/>
              </p:ext>
            </p:extLst>
          </p:nvPr>
        </p:nvGraphicFramePr>
        <p:xfrm>
          <a:off x="0" y="-107156"/>
          <a:ext cx="9142740" cy="697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Image" r:id="rId4" imgW="24380640" imgH="18590400" progId="Photoshop.Image.15">
                  <p:embed/>
                </p:oleObj>
              </mc:Choice>
              <mc:Fallback>
                <p:oleObj name="Image" r:id="rId4" imgW="24380640" imgH="1859040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107156"/>
                        <a:ext cx="9142740" cy="697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53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www.jasper-group.com/wp-content/uploads/2014/12/barclays-center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144" y="-1481138"/>
            <a:ext cx="109728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92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prisdev.com/images/projects/eaad2217-792d-4b72-836d-3bbc1a09a23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4825" y="-1409700"/>
            <a:ext cx="11521440" cy="76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40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media.nj.com/njcom_photos/photo/2015/09/14/1986-world-series-boston-red-sox-v-new-york-mets-october-25-1986-bfea89ef68117a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4730"/>
            <a:ext cx="97536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36148"/>
              </p:ext>
            </p:extLst>
          </p:nvPr>
        </p:nvGraphicFramePr>
        <p:xfrm>
          <a:off x="0" y="675"/>
          <a:ext cx="9142740" cy="514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Image" r:id="rId4" imgW="24380640" imgH="13714200" progId="Photoshop.Image.15">
                  <p:embed/>
                </p:oleObj>
              </mc:Choice>
              <mc:Fallback>
                <p:oleObj name="Image" r:id="rId4" imgW="24380640" imgH="1371420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675"/>
                        <a:ext cx="9142740" cy="514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05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90067"/>
          </a:xfrm>
        </p:spPr>
      </p:pic>
    </p:spTree>
    <p:extLst>
      <p:ext uri="{BB962C8B-B14F-4D97-AF65-F5344CB8AC3E}">
        <p14:creationId xmlns:p14="http://schemas.microsoft.com/office/powerpoint/2010/main" val="10755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51904"/>
          </a:xfrm>
        </p:spPr>
      </p:pic>
    </p:spTree>
    <p:extLst>
      <p:ext uri="{BB962C8B-B14F-4D97-AF65-F5344CB8AC3E}">
        <p14:creationId xmlns:p14="http://schemas.microsoft.com/office/powerpoint/2010/main" val="391038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1427560"/>
            <a:ext cx="7143750" cy="22883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Mets Streak: </a:t>
            </a:r>
            <a:r>
              <a:rPr lang="en-US" sz="3600" dirty="0" smtClean="0">
                <a:solidFill>
                  <a:srgbClr val="FF0000"/>
                </a:solidFill>
                <a:latin typeface="HelveticaNeueLT Pro 55 Roman" panose="020B0604020202020204" pitchFamily="34" charset="0"/>
              </a:rPr>
              <a:t>0.920 – 33.271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Yankees Streak: -22.737 – 11.996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Mets in Playoffs: -471 – 614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Yankees in Playoffs: -649 – 292</a:t>
            </a:r>
          </a:p>
          <a:p>
            <a:endParaRPr lang="en-US" dirty="0"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449</Words>
  <Application>Microsoft Office PowerPoint</Application>
  <PresentationFormat>On-screen Show (16:9)</PresentationFormat>
  <Paragraphs>59</Paragraphs>
  <Slides>13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HelveticaNeueLT Pro 55 Roman</vt:lpstr>
      <vt:lpstr>Office Theme</vt:lpstr>
      <vt:lpstr>Adobe Photoshop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Neiman</dc:creator>
  <cp:lastModifiedBy>Jeremy Neiman</cp:lastModifiedBy>
  <cp:revision>23</cp:revision>
  <dcterms:created xsi:type="dcterms:W3CDTF">2015-11-21T22:04:35Z</dcterms:created>
  <dcterms:modified xsi:type="dcterms:W3CDTF">2015-11-22T00:23:28Z</dcterms:modified>
</cp:coreProperties>
</file>